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44704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9553"/>
            <a:ext cx="11582400" cy="1162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3251200" cy="45720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3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72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0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83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2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7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90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2032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2032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8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2032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1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2032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9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2032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" y="2"/>
            <a:ext cx="12191996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55797" y="1447800"/>
            <a:ext cx="2032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1676401"/>
            <a:ext cx="95504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C081E73-87D0-474C-8911-1DE06E5ECB1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06746E2-173D-4B99-8598-5FE1D797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discoveryeducation.com/assets/support/Assignment%20Builder%202010%20BTS.pdf" TargetMode="External"/><Relationship Id="rId2" Type="http://schemas.openxmlformats.org/officeDocument/2006/relationships/hyperlink" Target="http://tools.discoveryeducation.com/assignment/viewAssignment.cfm?guidAssetID=CF21F878-5839-4BBE-80DA-D19D3DE4AEC2&amp;blnPopup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discoveryeducation.com/assets/support/Quiz%20Builder%202010%20BTS.pdf" TargetMode="External"/><Relationship Id="rId2" Type="http://schemas.openxmlformats.org/officeDocument/2006/relationships/hyperlink" Target="http://tools.discoveryeducation.com/quiz/viewQuiz.cfm?guidAssetID=AF020389-529D-42DD-9971-6EDCF08963DE&amp;blnPopup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discoveryeducation.com/assets/support/Writing%20Prompt%20Builder%20BTS%202010-11.pdf" TargetMode="External"/><Relationship Id="rId2" Type="http://schemas.openxmlformats.org/officeDocument/2006/relationships/hyperlink" Target="http://tools.discoveryeducation.com/writingPrompt/viewWritingPrompt.cfm?guidAssetID=280E1D33-6971-47B7-9DF9-5163459F69EA&amp;blnPopup=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s.discoveryeducation.com/index.cfm" TargetMode="External"/><Relationship Id="rId2" Type="http://schemas.openxmlformats.org/officeDocument/2006/relationships/hyperlink" Target="http://blog.discoveryeducation.com/blog/2013/05/14/myde-for-students-kickoff-create-connect-collaborate/mydestudent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achwithtechnology.com/2013/08/discovery-educations-board-builder.html" TargetMode="External"/><Relationship Id="rId2" Type="http://schemas.openxmlformats.org/officeDocument/2006/relationships/hyperlink" Target="http://blog.discoveryeducation.com/blog/2013/10/12/50-ways-to-use-board-builde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Discovery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Tools, Resources, and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9" y="1676401"/>
            <a:ext cx="9777927" cy="444976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Create activities that utilize all of Discovery’s resources (videos, articles, websites)</a:t>
            </a:r>
          </a:p>
          <a:p>
            <a:endParaRPr lang="en-US" dirty="0" smtClean="0"/>
          </a:p>
          <a:p>
            <a:r>
              <a:rPr lang="en-US" dirty="0" smtClean="0"/>
              <a:t>Assign the activity to students with a link or create a “class”</a:t>
            </a:r>
          </a:p>
          <a:p>
            <a:endParaRPr lang="en-US" dirty="0"/>
          </a:p>
          <a:p>
            <a:r>
              <a:rPr lang="en-US" dirty="0" smtClean="0"/>
              <a:t>Instructions, Objectives, Notes, Assessments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100" dirty="0" smtClean="0"/>
              <a:t>Sample: </a:t>
            </a:r>
            <a:r>
              <a:rPr lang="en-US" sz="1100" dirty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tools.discoveryeducation.com/assignment/viewAssignment.cfm?guidAssetID=CF21F878-5839-4BBE-80DA-D19D3DE4AEC2&amp;blnPopup=1</a:t>
            </a:r>
            <a:endParaRPr lang="en-US" sz="11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100" dirty="0" smtClean="0"/>
              <a:t>User Guide: </a:t>
            </a:r>
            <a:r>
              <a:rPr lang="en-US" sz="1100" dirty="0">
                <a:hlinkClick r:id="rId3"/>
              </a:rPr>
              <a:t>http://help.discoveryeducation.com/assets/support/Assignment%20Builder%202010%20BTS.pdf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698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Online tool to assess student comprehension or prior knowledge</a:t>
            </a:r>
          </a:p>
          <a:p>
            <a:endParaRPr lang="en-US" dirty="0" smtClean="0"/>
          </a:p>
          <a:p>
            <a:r>
              <a:rPr lang="en-US" dirty="0" smtClean="0"/>
              <a:t>Bank of 2,000 quizzes or create your own</a:t>
            </a:r>
          </a:p>
          <a:p>
            <a:endParaRPr lang="en-US" dirty="0"/>
          </a:p>
          <a:p>
            <a:r>
              <a:rPr lang="en-US" dirty="0" smtClean="0"/>
              <a:t>Assign by code or by creating a “class”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Sample: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tools.discoveryeducation.com/quiz/viewQuiz.cfm?guidAssetID=AF020389-529D-42DD-9971-6EDCF08963DE&amp;blnPopup=1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User Guide: </a:t>
            </a:r>
            <a:r>
              <a:rPr lang="en-US" sz="1200" dirty="0">
                <a:hlinkClick r:id="rId3"/>
              </a:rPr>
              <a:t>http://help.discoveryeducation.com/assets/support/Quiz%20Builder%202010%20BTS.pdf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7143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Prompt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Utilize images, videos, and animations along with written instructions</a:t>
            </a:r>
          </a:p>
          <a:p>
            <a:endParaRPr lang="en-US" dirty="0" smtClean="0"/>
          </a:p>
          <a:p>
            <a:r>
              <a:rPr lang="en-US" dirty="0" smtClean="0"/>
              <a:t>Many pre-made prompts, or create your own</a:t>
            </a:r>
          </a:p>
          <a:p>
            <a:endParaRPr lang="en-US" dirty="0"/>
          </a:p>
          <a:p>
            <a:r>
              <a:rPr lang="en-US" dirty="0" smtClean="0"/>
              <a:t>Assign or simply project on board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dirty="0" smtClean="0"/>
              <a:t>Sample: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tools.discoveryeducation.com/writingPrompt/viewWritingPrompt.cfm?guidAssetID=280E1D33-6971-47B7-9DF9-5163459F69EA&amp;blnPopup=1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User Guide: </a:t>
            </a:r>
            <a:r>
              <a:rPr lang="en-US" sz="1200" dirty="0">
                <a:hlinkClick r:id="rId3"/>
              </a:rPr>
              <a:t>http://help.discoveryeducation.com/assets/support/Writing%20Prompt%20Builder%20BTS%202010-11.pdf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844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000" dirty="0" smtClean="0"/>
              <a:t>Create classes so you can:</a:t>
            </a:r>
          </a:p>
          <a:p>
            <a:pPr marL="0" indent="0">
              <a:buNone/>
            </a:pPr>
            <a:endParaRPr lang="en-US" sz="4000" dirty="0" smtClean="0"/>
          </a:p>
          <a:p>
            <a:pPr lvl="1"/>
            <a:r>
              <a:rPr lang="en-US" sz="4000" dirty="0" smtClean="0"/>
              <a:t> monitor student progress</a:t>
            </a:r>
          </a:p>
          <a:p>
            <a:pPr lvl="1"/>
            <a:r>
              <a:rPr lang="en-US" sz="4000" dirty="0" smtClean="0"/>
              <a:t>review </a:t>
            </a:r>
            <a:r>
              <a:rPr lang="en-US" sz="3800" dirty="0" smtClean="0"/>
              <a:t>assessments</a:t>
            </a:r>
            <a:r>
              <a:rPr lang="en-US" sz="4000" dirty="0" smtClean="0"/>
              <a:t> and activities</a:t>
            </a:r>
          </a:p>
          <a:p>
            <a:pPr lvl="1"/>
            <a:r>
              <a:rPr lang="en-US" sz="4000" dirty="0" smtClean="0"/>
              <a:t>have students create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Sample: </a:t>
            </a:r>
            <a:r>
              <a:rPr lang="en-US" sz="1100" dirty="0">
                <a:hlinkClick r:id="rId2"/>
              </a:rPr>
              <a:t>http://blog.discoveryeducation.com/blog/2013/05/14/myde-for-students-kickoff-create-connect-collaborate/mydestudents</a:t>
            </a:r>
            <a:r>
              <a:rPr lang="en-US" sz="1100" dirty="0" smtClean="0">
                <a:hlinkClick r:id="rId2"/>
              </a:rPr>
              <a:t>/</a:t>
            </a:r>
            <a:endParaRPr lang="en-US" sz="11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Tutorials: </a:t>
            </a:r>
            <a:r>
              <a:rPr lang="en-US" sz="1600" dirty="0">
                <a:hlinkClick r:id="rId3"/>
              </a:rPr>
              <a:t>https://classrooms.discoveryeducation.com/index.cfm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6187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Students can create digital “boards” to demonstrate comprehension, evaluation, analysis, as well as create new ideas</a:t>
            </a:r>
          </a:p>
          <a:p>
            <a:endParaRPr lang="en-US" dirty="0"/>
          </a:p>
          <a:p>
            <a:r>
              <a:rPr lang="en-US" dirty="0" smtClean="0"/>
              <a:t>Digital “posters”---FREE tool for our students!</a:t>
            </a:r>
          </a:p>
          <a:p>
            <a:endParaRPr lang="en-US" dirty="0"/>
          </a:p>
          <a:p>
            <a:r>
              <a:rPr lang="en-US" dirty="0" smtClean="0"/>
              <a:t>50 Uses of Board Builder: </a:t>
            </a:r>
            <a:r>
              <a:rPr lang="en-US" sz="2100" dirty="0">
                <a:hlinkClick r:id="rId2"/>
              </a:rPr>
              <a:t>http://blog.discoveryeducation.com/blog/2013/10/12/50-ways-to-use-board-builder/</a:t>
            </a:r>
            <a:endParaRPr lang="en-US" sz="21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300" dirty="0" err="1" smtClean="0"/>
              <a:t>Sample:</a:t>
            </a:r>
            <a:r>
              <a:rPr lang="en-US" sz="1300" dirty="0" err="1">
                <a:hlinkClick r:id="rId3"/>
              </a:rPr>
              <a:t>http</a:t>
            </a:r>
            <a:r>
              <a:rPr lang="en-US" sz="1300" dirty="0">
                <a:hlinkClick r:id="rId3"/>
              </a:rPr>
              <a:t>://www.iteachwithtechnology.com/2013/08/discovery-educations-board-builder.html</a:t>
            </a:r>
            <a:endParaRPr lang="en-US" sz="13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7783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" id="{BAF217BF-5589-4990-877E-D1C58CCAF92C}" vid="{6132C8FD-AD88-4A6C-ABAE-B28EEAC165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</Template>
  <TotalTime>33</TotalTime>
  <Words>212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Technology</vt:lpstr>
      <vt:lpstr>Discovery Education</vt:lpstr>
      <vt:lpstr>Assignment Builder</vt:lpstr>
      <vt:lpstr>Quiz Builder</vt:lpstr>
      <vt:lpstr>Writing Prompt Builder</vt:lpstr>
      <vt:lpstr>Classroom Manager</vt:lpstr>
      <vt:lpstr>Board Builder</vt:lpstr>
    </vt:vector>
  </TitlesOfParts>
  <Company>School District of New Berlin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Education</dc:title>
  <dc:creator>Erica Mueller</dc:creator>
  <cp:lastModifiedBy>Erica Mueller</cp:lastModifiedBy>
  <cp:revision>4</cp:revision>
  <dcterms:created xsi:type="dcterms:W3CDTF">2013-10-22T13:16:06Z</dcterms:created>
  <dcterms:modified xsi:type="dcterms:W3CDTF">2013-10-22T13:49:37Z</dcterms:modified>
</cp:coreProperties>
</file>